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12"/>
  </p:notesMasterIdLst>
  <p:handoutMasterIdLst>
    <p:handoutMasterId r:id="rId13"/>
  </p:handoutMasterIdLst>
  <p:sldIdLst>
    <p:sldId id="495" r:id="rId2"/>
    <p:sldId id="811" r:id="rId3"/>
    <p:sldId id="518" r:id="rId4"/>
    <p:sldId id="814" r:id="rId5"/>
    <p:sldId id="517" r:id="rId6"/>
    <p:sldId id="815" r:id="rId7"/>
    <p:sldId id="516" r:id="rId8"/>
    <p:sldId id="812" r:id="rId9"/>
    <p:sldId id="515" r:id="rId10"/>
    <p:sldId id="816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0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20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0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20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20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54.4 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0376A5-B441-4F23-808C-F6EBF2BF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85.5 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8804" y="2625341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54.4 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1956" y="266699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45.9 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C562BFB-F345-430D-9CE0-2A74191E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8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2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45.9 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937" y="266699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81.0 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</a:t>
                </a:r>
                <a:r>
                  <a:rPr lang="en-US" sz="1400">
                    <a:latin typeface="Times" panose="02020603050405020304" pitchFamily="18" charset="0"/>
                    <a:cs typeface="Times" panose="02020603050405020304" pitchFamily="18" charset="0"/>
                  </a:rPr>
                  <a:t>: N/a</a:t>
                </a:r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CA1990-8270-480A-A8F7-5E7D1E95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3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4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81.0 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</a:t>
                </a:r>
                <a:r>
                  <a:rPr lang="en-US" sz="1400">
                    <a:latin typeface="Times" panose="02020603050405020304" pitchFamily="18" charset="0"/>
                    <a:cs typeface="Times" panose="02020603050405020304" pitchFamily="18" charset="0"/>
                  </a:rPr>
                  <a:t>: N/a</a:t>
                </a:r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57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37.9 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8DFFC5-D545-402F-973B-D228CD0C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860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4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37.9 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00" y="236305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5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85.5 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32650E-2C7F-4EE9-A9BD-4065BA88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46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631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4470</TotalTime>
  <Words>388</Words>
  <Application>Microsoft Office PowerPoint</Application>
  <PresentationFormat>On-screen Show (4:3)</PresentationFormat>
  <Paragraphs>130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174</cp:revision>
  <dcterms:created xsi:type="dcterms:W3CDTF">2021-09-29T19:33:20Z</dcterms:created>
  <dcterms:modified xsi:type="dcterms:W3CDTF">2022-07-20T21:46:27Z</dcterms:modified>
</cp:coreProperties>
</file>